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DECC815-E8FF-A2AD-3CB9-34E4AF872E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CAF6853F-905E-E0AB-DF2F-FE70120E5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/>
              <a:t>Kliknite da biste uredili stil podnaslova matrice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F6EF67F8-6201-13F6-723C-F72A9093D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3E5A0-E4F9-410B-B3ED-A3C48AD9E3F1}" type="datetimeFigureOut">
              <a:rPr lang="hr-HR" smtClean="0"/>
              <a:t>15.1.2024.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F230226F-33A3-5519-0C5A-C20B98C21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76F11696-03F4-6429-27DD-1C82F0782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5A630-784D-4E05-8A22-224DCCDA017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67157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144333F-1A3F-40DF-96CE-6DA6715FA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okomitog teksta 2">
            <a:extLst>
              <a:ext uri="{FF2B5EF4-FFF2-40B4-BE49-F238E27FC236}">
                <a16:creationId xmlns:a16="http://schemas.microsoft.com/office/drawing/2014/main" id="{E72AB35B-EA8D-A257-99A8-B77E4873B6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27AE0EF4-3245-F44F-A9C5-26E2A2B36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3E5A0-E4F9-410B-B3ED-A3C48AD9E3F1}" type="datetimeFigureOut">
              <a:rPr lang="hr-HR" smtClean="0"/>
              <a:t>15.1.2024.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53B3B6AC-E411-89E6-0CED-BC299A335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A25A75D8-E061-9A06-5C40-C46ED80EC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5A630-784D-4E05-8A22-224DCCDA017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61088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>
            <a:extLst>
              <a:ext uri="{FF2B5EF4-FFF2-40B4-BE49-F238E27FC236}">
                <a16:creationId xmlns:a16="http://schemas.microsoft.com/office/drawing/2014/main" id="{601A3B52-B99F-20B5-4246-602E8B166F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okomitog teksta 2">
            <a:extLst>
              <a:ext uri="{FF2B5EF4-FFF2-40B4-BE49-F238E27FC236}">
                <a16:creationId xmlns:a16="http://schemas.microsoft.com/office/drawing/2014/main" id="{7CFBAA4F-69BE-8091-AE17-415A9536C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4612274A-4DA4-7AE5-E979-D83B9BE08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3E5A0-E4F9-410B-B3ED-A3C48AD9E3F1}" type="datetimeFigureOut">
              <a:rPr lang="hr-HR" smtClean="0"/>
              <a:t>15.1.2024.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D8898C50-BA0B-517F-5455-0ADDF803B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6095BA03-3032-BA4A-5DDB-8C0CE4B9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5A630-784D-4E05-8A22-224DCCDA017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24701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C2CD05D-73D0-4642-5302-9BC240B61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95E0628-A8CF-464A-055E-3F3EF2CAC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157EF65A-B8EF-ECA8-7AF3-8E83414AE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3E5A0-E4F9-410B-B3ED-A3C48AD9E3F1}" type="datetimeFigureOut">
              <a:rPr lang="hr-HR" smtClean="0"/>
              <a:t>15.1.2024.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49088634-BE9B-C001-9930-9414831E8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558C619C-B141-BC42-4421-58FD4A7BC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5A630-784D-4E05-8A22-224DCCDA017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49719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3B2C174-7609-CB2C-D34D-916EA8293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E2E540D1-E525-9858-94FD-976E520C9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01E12010-CC2F-FE75-175F-F18638E20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3E5A0-E4F9-410B-B3ED-A3C48AD9E3F1}" type="datetimeFigureOut">
              <a:rPr lang="hr-HR" smtClean="0"/>
              <a:t>15.1.2024.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AEC2E2DA-F03C-9C83-7456-86658E918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DCF5CF1C-FFCB-4BA9-0C0B-3971503CF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5A630-784D-4E05-8A22-224DCCDA017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33250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F7CF85C-5E0B-2F80-B581-97E73C228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88244D23-E974-2873-2159-9CCE691CFA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5C0CE785-FA63-E4D6-29D0-F5034FD39A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D7F3BB41-6F39-81E6-24D4-F2593157A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3E5A0-E4F9-410B-B3ED-A3C48AD9E3F1}" type="datetimeFigureOut">
              <a:rPr lang="hr-HR" smtClean="0"/>
              <a:t>15.1.2024.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31828779-2275-BDE0-B039-68B921B35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26F400DF-7AFF-B145-415E-9A227A20C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5A630-784D-4E05-8A22-224DCCDA017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69937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58B19B7-C4B0-3C89-AC2B-511C489EA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00FCB241-3B6A-CDF7-89CA-5E988E7E1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34CDF75F-61D6-A80F-269C-3B745824D1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5" name="Rezervirano mjesto teksta 4">
            <a:extLst>
              <a:ext uri="{FF2B5EF4-FFF2-40B4-BE49-F238E27FC236}">
                <a16:creationId xmlns:a16="http://schemas.microsoft.com/office/drawing/2014/main" id="{AB18CD4F-E01F-4C77-C1B6-EE85D1EACA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Rezervirano mjesto sadržaja 5">
            <a:extLst>
              <a:ext uri="{FF2B5EF4-FFF2-40B4-BE49-F238E27FC236}">
                <a16:creationId xmlns:a16="http://schemas.microsoft.com/office/drawing/2014/main" id="{E997A8C9-FB14-723C-A277-A586B69057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7" name="Rezervirano mjesto datuma 6">
            <a:extLst>
              <a:ext uri="{FF2B5EF4-FFF2-40B4-BE49-F238E27FC236}">
                <a16:creationId xmlns:a16="http://schemas.microsoft.com/office/drawing/2014/main" id="{9388067D-F31A-F3D2-BFC4-3473BC4F9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3E5A0-E4F9-410B-B3ED-A3C48AD9E3F1}" type="datetimeFigureOut">
              <a:rPr lang="hr-HR" smtClean="0"/>
              <a:t>15.1.2024.</a:t>
            </a:fld>
            <a:endParaRPr lang="hr-HR"/>
          </a:p>
        </p:txBody>
      </p:sp>
      <p:sp>
        <p:nvSpPr>
          <p:cNvPr id="8" name="Rezervirano mjesto podnožja 7">
            <a:extLst>
              <a:ext uri="{FF2B5EF4-FFF2-40B4-BE49-F238E27FC236}">
                <a16:creationId xmlns:a16="http://schemas.microsoft.com/office/drawing/2014/main" id="{F7434B9B-9B22-415A-B9DD-05B8CC88E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Rezervirano mjesto broja slajda 8">
            <a:extLst>
              <a:ext uri="{FF2B5EF4-FFF2-40B4-BE49-F238E27FC236}">
                <a16:creationId xmlns:a16="http://schemas.microsoft.com/office/drawing/2014/main" id="{3922EE76-3C3E-C022-D9C5-91F22DB57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5A630-784D-4E05-8A22-224DCCDA017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68492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FB08E31-F2C7-DCA0-C8F0-9591C0666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datuma 2">
            <a:extLst>
              <a:ext uri="{FF2B5EF4-FFF2-40B4-BE49-F238E27FC236}">
                <a16:creationId xmlns:a16="http://schemas.microsoft.com/office/drawing/2014/main" id="{DBEDFA8E-4877-ECFA-CB36-BC5F6FD3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3E5A0-E4F9-410B-B3ED-A3C48AD9E3F1}" type="datetimeFigureOut">
              <a:rPr lang="hr-HR" smtClean="0"/>
              <a:t>15.1.2024.</a:t>
            </a:fld>
            <a:endParaRPr lang="hr-HR"/>
          </a:p>
        </p:txBody>
      </p:sp>
      <p:sp>
        <p:nvSpPr>
          <p:cNvPr id="4" name="Rezervirano mjesto podnožja 3">
            <a:extLst>
              <a:ext uri="{FF2B5EF4-FFF2-40B4-BE49-F238E27FC236}">
                <a16:creationId xmlns:a16="http://schemas.microsoft.com/office/drawing/2014/main" id="{B820E982-EE05-4029-0FAC-4AECF091C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Rezervirano mjesto broja slajda 4">
            <a:extLst>
              <a:ext uri="{FF2B5EF4-FFF2-40B4-BE49-F238E27FC236}">
                <a16:creationId xmlns:a16="http://schemas.microsoft.com/office/drawing/2014/main" id="{F5BF364A-0516-761D-D2C8-B4D13B207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5A630-784D-4E05-8A22-224DCCDA017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24982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datuma 1">
            <a:extLst>
              <a:ext uri="{FF2B5EF4-FFF2-40B4-BE49-F238E27FC236}">
                <a16:creationId xmlns:a16="http://schemas.microsoft.com/office/drawing/2014/main" id="{AE8F81B9-FDE8-3915-473C-2B04CF4F6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3E5A0-E4F9-410B-B3ED-A3C48AD9E3F1}" type="datetimeFigureOut">
              <a:rPr lang="hr-HR" smtClean="0"/>
              <a:t>15.1.2024.</a:t>
            </a:fld>
            <a:endParaRPr lang="hr-HR"/>
          </a:p>
        </p:txBody>
      </p:sp>
      <p:sp>
        <p:nvSpPr>
          <p:cNvPr id="3" name="Rezervirano mjesto podnožja 2">
            <a:extLst>
              <a:ext uri="{FF2B5EF4-FFF2-40B4-BE49-F238E27FC236}">
                <a16:creationId xmlns:a16="http://schemas.microsoft.com/office/drawing/2014/main" id="{5DEC7BD8-61BC-F63F-76B8-9B5C85A4B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969010E2-4B6F-33F0-E582-19B01EB8D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5A630-784D-4E05-8A22-224DCCDA017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50346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CE4018F-7C74-2DB2-933E-A230455CB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D8BFD3AE-7DF6-5863-E792-EAA3EC550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teksta 3">
            <a:extLst>
              <a:ext uri="{FF2B5EF4-FFF2-40B4-BE49-F238E27FC236}">
                <a16:creationId xmlns:a16="http://schemas.microsoft.com/office/drawing/2014/main" id="{7BAE512E-9496-A975-01C2-E577D92129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6CAC1607-3AA2-149B-B53B-39446DEC9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3E5A0-E4F9-410B-B3ED-A3C48AD9E3F1}" type="datetimeFigureOut">
              <a:rPr lang="hr-HR" smtClean="0"/>
              <a:t>15.1.2024.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58CB76E7-9082-0884-B4DF-1D5766A47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311836B8-9419-49D3-2B51-39E266E16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5A630-784D-4E05-8A22-224DCCDA017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568683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F24690C-7304-E619-1ED2-2E627F94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like 2">
            <a:extLst>
              <a:ext uri="{FF2B5EF4-FFF2-40B4-BE49-F238E27FC236}">
                <a16:creationId xmlns:a16="http://schemas.microsoft.com/office/drawing/2014/main" id="{F76EC4F5-4E1B-CBB9-8EB4-CAD0C2830D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Rezervirano mjesto teksta 3">
            <a:extLst>
              <a:ext uri="{FF2B5EF4-FFF2-40B4-BE49-F238E27FC236}">
                <a16:creationId xmlns:a16="http://schemas.microsoft.com/office/drawing/2014/main" id="{96C55D23-B435-37C5-CE43-5222E7692B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D008CE3E-47CC-DE2F-2AA5-B0CE9BF23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3E5A0-E4F9-410B-B3ED-A3C48AD9E3F1}" type="datetimeFigureOut">
              <a:rPr lang="hr-HR" smtClean="0"/>
              <a:t>15.1.2024.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F75FFB6B-AABD-7127-6E42-C083D19E0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5FB7FA78-BE93-C4ED-AD29-2055A9ED1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5A630-784D-4E05-8A22-224DCCDA017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18280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50000"/>
                    </a14:imgEffect>
                    <a14:imgEffect>
                      <a14:brightnessContrast bright="-5000" contrast="-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>
            <a:extLst>
              <a:ext uri="{FF2B5EF4-FFF2-40B4-BE49-F238E27FC236}">
                <a16:creationId xmlns:a16="http://schemas.microsoft.com/office/drawing/2014/main" id="{D54072AC-B2FF-C682-837B-66457F95B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BAD64323-AAE2-6043-8A37-580128C6E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B60EB5BC-71E2-B03E-13E2-86D4F596AD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F3E5A0-E4F9-410B-B3ED-A3C48AD9E3F1}" type="datetimeFigureOut">
              <a:rPr lang="hr-HR" smtClean="0"/>
              <a:t>15.1.2024.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AEA0E93D-DF00-A0A3-BA91-8B69E93CBE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68CD8D29-89FE-F7FE-64F5-85BA64252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A5A630-784D-4E05-8A22-224DCCDA017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61166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638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slov 3">
            <a:extLst>
              <a:ext uri="{FF2B5EF4-FFF2-40B4-BE49-F238E27FC236}">
                <a16:creationId xmlns:a16="http://schemas.microsoft.com/office/drawing/2014/main" id="{899F0767-6809-0AA4-7D9F-FE903E73E2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b="1" dirty="0">
                <a:solidFill>
                  <a:schemeClr val="bg1"/>
                </a:solidFill>
              </a:rPr>
              <a:t>Hvala na pozornosti!</a:t>
            </a:r>
          </a:p>
        </p:txBody>
      </p:sp>
      <p:sp>
        <p:nvSpPr>
          <p:cNvPr id="5" name="Podnaslov 4">
            <a:extLst>
              <a:ext uri="{FF2B5EF4-FFF2-40B4-BE49-F238E27FC236}">
                <a16:creationId xmlns:a16="http://schemas.microsoft.com/office/drawing/2014/main" id="{00ECF15C-1D98-40F8-0BDE-232E8171B0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hr-HR" dirty="0">
                <a:solidFill>
                  <a:schemeClr val="bg1"/>
                </a:solidFill>
              </a:rPr>
              <a:t>Ema Vlainić</a:t>
            </a:r>
          </a:p>
        </p:txBody>
      </p:sp>
    </p:spTree>
    <p:extLst>
      <p:ext uri="{BB962C8B-B14F-4D97-AF65-F5344CB8AC3E}">
        <p14:creationId xmlns:p14="http://schemas.microsoft.com/office/powerpoint/2010/main" val="2372887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slov 3">
            <a:extLst>
              <a:ext uri="{FF2B5EF4-FFF2-40B4-BE49-F238E27FC236}">
                <a16:creationId xmlns:a16="http://schemas.microsoft.com/office/drawing/2014/main" id="{AF69BE04-4614-F823-A6E7-78F13A33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solidFill>
                  <a:schemeClr val="bg1"/>
                </a:solidFill>
              </a:rPr>
              <a:t>Uvod</a:t>
            </a:r>
          </a:p>
        </p:txBody>
      </p:sp>
      <p:sp>
        <p:nvSpPr>
          <p:cNvPr id="5" name="Rezervirano mjesto sadržaja 4">
            <a:extLst>
              <a:ext uri="{FF2B5EF4-FFF2-40B4-BE49-F238E27FC236}">
                <a16:creationId xmlns:a16="http://schemas.microsoft.com/office/drawing/2014/main" id="{67375EC8-CE75-8035-B6B9-EEBE8E020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err="1">
                <a:solidFill>
                  <a:schemeClr val="bg1"/>
                </a:solidFill>
              </a:rPr>
              <a:t>CircuitMess</a:t>
            </a:r>
            <a:r>
              <a:rPr lang="hr-HR" dirty="0">
                <a:solidFill>
                  <a:schemeClr val="bg1"/>
                </a:solidFill>
              </a:rPr>
              <a:t> – Bit – ESP32-S3</a:t>
            </a:r>
          </a:p>
          <a:p>
            <a:r>
              <a:rPr lang="hr-HR" dirty="0" err="1">
                <a:solidFill>
                  <a:schemeClr val="bg1"/>
                </a:solidFill>
              </a:rPr>
              <a:t>Micropython</a:t>
            </a:r>
            <a:endParaRPr lang="hr-HR" dirty="0">
              <a:solidFill>
                <a:schemeClr val="bg1"/>
              </a:solidFill>
            </a:endParaRPr>
          </a:p>
          <a:p>
            <a:r>
              <a:rPr lang="hr-HR" dirty="0">
                <a:solidFill>
                  <a:schemeClr val="bg1"/>
                </a:solidFill>
              </a:rPr>
              <a:t>Cilj: popuniti redak kako bi se skupili bodovi, a da ne dođe do popunjenog prostora za igru</a:t>
            </a:r>
          </a:p>
          <a:p>
            <a:endParaRPr lang="hr-H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612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006B1DE-2B52-96CF-1448-B750FEEC2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solidFill>
                  <a:schemeClr val="bg1"/>
                </a:solidFill>
              </a:rPr>
              <a:t>Bit</a:t>
            </a:r>
          </a:p>
        </p:txBody>
      </p:sp>
      <p:pic>
        <p:nvPicPr>
          <p:cNvPr id="5" name="Rezervirano mjesto sadržaja 4" descr="Slika na kojoj se prikazuje elektronika, crveno, elektroničko inženjerstvo, elektronički uređaj&#10;&#10;Opis je automatski generiran">
            <a:extLst>
              <a:ext uri="{FF2B5EF4-FFF2-40B4-BE49-F238E27FC236}">
                <a16:creationId xmlns:a16="http://schemas.microsoft.com/office/drawing/2014/main" id="{7D62F517-AC44-161B-0116-5DE88D9D9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319" y="1712963"/>
            <a:ext cx="3263503" cy="4351338"/>
          </a:xfrm>
        </p:spPr>
      </p:pic>
      <p:cxnSp>
        <p:nvCxnSpPr>
          <p:cNvPr id="7" name="Ravni poveznik sa strelicom 6">
            <a:extLst>
              <a:ext uri="{FF2B5EF4-FFF2-40B4-BE49-F238E27FC236}">
                <a16:creationId xmlns:a16="http://schemas.microsoft.com/office/drawing/2014/main" id="{D8C75121-2D85-578D-0F9B-F7F7203E9712}"/>
              </a:ext>
            </a:extLst>
          </p:cNvPr>
          <p:cNvCxnSpPr/>
          <p:nvPr/>
        </p:nvCxnSpPr>
        <p:spPr>
          <a:xfrm flipV="1">
            <a:off x="6524625" y="1885950"/>
            <a:ext cx="1552575" cy="923925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Ravni poveznik sa strelicom 8">
            <a:extLst>
              <a:ext uri="{FF2B5EF4-FFF2-40B4-BE49-F238E27FC236}">
                <a16:creationId xmlns:a16="http://schemas.microsoft.com/office/drawing/2014/main" id="{CE00EF6D-6741-5A7E-6AB4-F8CE3E535A81}"/>
              </a:ext>
            </a:extLst>
          </p:cNvPr>
          <p:cNvCxnSpPr/>
          <p:nvPr/>
        </p:nvCxnSpPr>
        <p:spPr>
          <a:xfrm flipH="1" flipV="1">
            <a:off x="3424136" y="3429000"/>
            <a:ext cx="1128409" cy="919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Poveznik: kutno 10">
            <a:extLst>
              <a:ext uri="{FF2B5EF4-FFF2-40B4-BE49-F238E27FC236}">
                <a16:creationId xmlns:a16="http://schemas.microsoft.com/office/drawing/2014/main" id="{6164D8EF-2DCD-3758-0C02-F1FD98166ED2}"/>
              </a:ext>
            </a:extLst>
          </p:cNvPr>
          <p:cNvCxnSpPr/>
          <p:nvPr/>
        </p:nvCxnSpPr>
        <p:spPr>
          <a:xfrm rot="10800000">
            <a:off x="3297677" y="4464997"/>
            <a:ext cx="1653702" cy="3112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Ravni poveznik sa strelicom 12">
            <a:extLst>
              <a:ext uri="{FF2B5EF4-FFF2-40B4-BE49-F238E27FC236}">
                <a16:creationId xmlns:a16="http://schemas.microsoft.com/office/drawing/2014/main" id="{84C09738-FCDD-0EF2-31DC-C413E53E2E74}"/>
              </a:ext>
            </a:extLst>
          </p:cNvPr>
          <p:cNvCxnSpPr/>
          <p:nvPr/>
        </p:nvCxnSpPr>
        <p:spPr>
          <a:xfrm flipV="1">
            <a:off x="6524625" y="3429000"/>
            <a:ext cx="1552575" cy="705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Poveznik: kutno 14">
            <a:extLst>
              <a:ext uri="{FF2B5EF4-FFF2-40B4-BE49-F238E27FC236}">
                <a16:creationId xmlns:a16="http://schemas.microsoft.com/office/drawing/2014/main" id="{2E007A89-ED82-7C4C-0154-E12B81E12197}"/>
              </a:ext>
            </a:extLst>
          </p:cNvPr>
          <p:cNvCxnSpPr/>
          <p:nvPr/>
        </p:nvCxnSpPr>
        <p:spPr>
          <a:xfrm flipV="1">
            <a:off x="6245157" y="4250987"/>
            <a:ext cx="1935805" cy="2918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Poveznik: kutno 16">
            <a:extLst>
              <a:ext uri="{FF2B5EF4-FFF2-40B4-BE49-F238E27FC236}">
                <a16:creationId xmlns:a16="http://schemas.microsoft.com/office/drawing/2014/main" id="{37D89493-8AE7-F34F-86D0-19259F4463AB}"/>
              </a:ext>
            </a:extLst>
          </p:cNvPr>
          <p:cNvCxnSpPr/>
          <p:nvPr/>
        </p:nvCxnSpPr>
        <p:spPr>
          <a:xfrm rot="5400000" flipH="1" flipV="1">
            <a:off x="3951392" y="2757095"/>
            <a:ext cx="2986392" cy="1959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TekstniOkvir 17">
            <a:extLst>
              <a:ext uri="{FF2B5EF4-FFF2-40B4-BE49-F238E27FC236}">
                <a16:creationId xmlns:a16="http://schemas.microsoft.com/office/drawing/2014/main" id="{8792FB93-74E6-99AC-4A38-42F0A0DD1FB7}"/>
              </a:ext>
            </a:extLst>
          </p:cNvPr>
          <p:cNvSpPr txBox="1"/>
          <p:nvPr/>
        </p:nvSpPr>
        <p:spPr>
          <a:xfrm>
            <a:off x="8077200" y="1712963"/>
            <a:ext cx="1232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 err="1">
                <a:solidFill>
                  <a:schemeClr val="bg1"/>
                </a:solidFill>
              </a:rPr>
              <a:t>Menu</a:t>
            </a:r>
            <a:endParaRPr lang="hr-HR" dirty="0">
              <a:solidFill>
                <a:schemeClr val="bg1"/>
              </a:solidFill>
            </a:endParaRPr>
          </a:p>
        </p:txBody>
      </p:sp>
      <p:sp>
        <p:nvSpPr>
          <p:cNvPr id="19" name="TekstniOkvir 18">
            <a:extLst>
              <a:ext uri="{FF2B5EF4-FFF2-40B4-BE49-F238E27FC236}">
                <a16:creationId xmlns:a16="http://schemas.microsoft.com/office/drawing/2014/main" id="{0A1BBA69-835E-23AC-2692-EEE0DEA81A66}"/>
              </a:ext>
            </a:extLst>
          </p:cNvPr>
          <p:cNvSpPr txBox="1"/>
          <p:nvPr/>
        </p:nvSpPr>
        <p:spPr>
          <a:xfrm>
            <a:off x="8072891" y="3244334"/>
            <a:ext cx="1303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>
                <a:solidFill>
                  <a:schemeClr val="bg1"/>
                </a:solidFill>
              </a:rPr>
              <a:t>Rotacija </a:t>
            </a:r>
            <a:r>
              <a:rPr lang="hr-HR" dirty="0" err="1">
                <a:solidFill>
                  <a:schemeClr val="bg1"/>
                </a:solidFill>
              </a:rPr>
              <a:t>tetromina</a:t>
            </a:r>
            <a:endParaRPr lang="hr-HR" dirty="0">
              <a:solidFill>
                <a:schemeClr val="bg1"/>
              </a:solidFill>
            </a:endParaRPr>
          </a:p>
        </p:txBody>
      </p:sp>
      <p:sp>
        <p:nvSpPr>
          <p:cNvPr id="20" name="TekstniOkvir 19">
            <a:extLst>
              <a:ext uri="{FF2B5EF4-FFF2-40B4-BE49-F238E27FC236}">
                <a16:creationId xmlns:a16="http://schemas.microsoft.com/office/drawing/2014/main" id="{37ED8185-FD3F-ABCA-DAD5-222666D541D7}"/>
              </a:ext>
            </a:extLst>
          </p:cNvPr>
          <p:cNvSpPr txBox="1"/>
          <p:nvPr/>
        </p:nvSpPr>
        <p:spPr>
          <a:xfrm>
            <a:off x="8180962" y="4066321"/>
            <a:ext cx="1449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>
                <a:solidFill>
                  <a:schemeClr val="bg1"/>
                </a:solidFill>
              </a:rPr>
              <a:t>Start/</a:t>
            </a:r>
            <a:r>
              <a:rPr lang="hr-HR" dirty="0" err="1">
                <a:solidFill>
                  <a:schemeClr val="bg1"/>
                </a:solidFill>
              </a:rPr>
              <a:t>restart</a:t>
            </a:r>
            <a:endParaRPr lang="hr-HR" dirty="0">
              <a:solidFill>
                <a:schemeClr val="bg1"/>
              </a:solidFill>
            </a:endParaRPr>
          </a:p>
        </p:txBody>
      </p:sp>
      <p:sp>
        <p:nvSpPr>
          <p:cNvPr id="21" name="TekstniOkvir 20">
            <a:extLst>
              <a:ext uri="{FF2B5EF4-FFF2-40B4-BE49-F238E27FC236}">
                <a16:creationId xmlns:a16="http://schemas.microsoft.com/office/drawing/2014/main" id="{0B355E9F-A863-875D-C77A-977F83347642}"/>
              </a:ext>
            </a:extLst>
          </p:cNvPr>
          <p:cNvSpPr txBox="1"/>
          <p:nvPr/>
        </p:nvSpPr>
        <p:spPr>
          <a:xfrm>
            <a:off x="4815191" y="779558"/>
            <a:ext cx="2033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>
                <a:solidFill>
                  <a:schemeClr val="bg1"/>
                </a:solidFill>
              </a:rPr>
              <a:t>Pomakni </a:t>
            </a:r>
            <a:r>
              <a:rPr lang="hr-HR" dirty="0" err="1">
                <a:solidFill>
                  <a:schemeClr val="bg1"/>
                </a:solidFill>
              </a:rPr>
              <a:t>tetromino</a:t>
            </a:r>
            <a:r>
              <a:rPr lang="hr-HR" dirty="0">
                <a:solidFill>
                  <a:schemeClr val="bg1"/>
                </a:solidFill>
              </a:rPr>
              <a:t> udesno</a:t>
            </a:r>
          </a:p>
        </p:txBody>
      </p:sp>
      <p:sp>
        <p:nvSpPr>
          <p:cNvPr id="22" name="TekstniOkvir 21">
            <a:extLst>
              <a:ext uri="{FF2B5EF4-FFF2-40B4-BE49-F238E27FC236}">
                <a16:creationId xmlns:a16="http://schemas.microsoft.com/office/drawing/2014/main" id="{AA1F7581-3FFE-586B-F25D-9A3A0DE48D6B}"/>
              </a:ext>
            </a:extLst>
          </p:cNvPr>
          <p:cNvSpPr txBox="1"/>
          <p:nvPr/>
        </p:nvSpPr>
        <p:spPr>
          <a:xfrm>
            <a:off x="1762505" y="2855068"/>
            <a:ext cx="1855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>
                <a:solidFill>
                  <a:schemeClr val="bg1"/>
                </a:solidFill>
              </a:rPr>
              <a:t>Pomakni </a:t>
            </a:r>
            <a:r>
              <a:rPr lang="hr-HR" dirty="0" err="1">
                <a:solidFill>
                  <a:schemeClr val="bg1"/>
                </a:solidFill>
              </a:rPr>
              <a:t>tetromino</a:t>
            </a:r>
            <a:r>
              <a:rPr lang="hr-HR" dirty="0">
                <a:solidFill>
                  <a:schemeClr val="bg1"/>
                </a:solidFill>
              </a:rPr>
              <a:t> ulijevo</a:t>
            </a:r>
          </a:p>
        </p:txBody>
      </p:sp>
      <p:sp>
        <p:nvSpPr>
          <p:cNvPr id="23" name="TekstniOkvir 22">
            <a:extLst>
              <a:ext uri="{FF2B5EF4-FFF2-40B4-BE49-F238E27FC236}">
                <a16:creationId xmlns:a16="http://schemas.microsoft.com/office/drawing/2014/main" id="{22C26A41-444F-44EB-E960-EFA67E906B13}"/>
              </a:ext>
            </a:extLst>
          </p:cNvPr>
          <p:cNvSpPr txBox="1"/>
          <p:nvPr/>
        </p:nvSpPr>
        <p:spPr>
          <a:xfrm>
            <a:off x="2072017" y="4219651"/>
            <a:ext cx="1922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>
                <a:solidFill>
                  <a:schemeClr val="bg1"/>
                </a:solidFill>
              </a:rPr>
              <a:t>Pomakni </a:t>
            </a:r>
            <a:r>
              <a:rPr lang="hr-HR" dirty="0" err="1">
                <a:solidFill>
                  <a:schemeClr val="bg1"/>
                </a:solidFill>
              </a:rPr>
              <a:t>tetromino</a:t>
            </a:r>
            <a:r>
              <a:rPr lang="hr-HR" dirty="0">
                <a:solidFill>
                  <a:schemeClr val="bg1"/>
                </a:solidFill>
              </a:rPr>
              <a:t> dolje</a:t>
            </a:r>
          </a:p>
        </p:txBody>
      </p:sp>
    </p:spTree>
    <p:extLst>
      <p:ext uri="{BB962C8B-B14F-4D97-AF65-F5344CB8AC3E}">
        <p14:creationId xmlns:p14="http://schemas.microsoft.com/office/powerpoint/2010/main" val="3287796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F875E74-2833-1A79-631A-5EB50FEA7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 err="1">
                <a:solidFill>
                  <a:schemeClr val="bg1"/>
                </a:solidFill>
              </a:rPr>
              <a:t>Menu</a:t>
            </a:r>
            <a:endParaRPr lang="hr-HR" b="1" dirty="0">
              <a:solidFill>
                <a:schemeClr val="bg1"/>
              </a:solidFill>
            </a:endParaRPr>
          </a:p>
        </p:txBody>
      </p:sp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E4B530D5-E6EB-3C06-1535-D5D7D274A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34168"/>
            <a:ext cx="8764223" cy="3238952"/>
          </a:xfrm>
        </p:spPr>
      </p:pic>
      <p:pic>
        <p:nvPicPr>
          <p:cNvPr id="9" name="Slika 8">
            <a:extLst>
              <a:ext uri="{FF2B5EF4-FFF2-40B4-BE49-F238E27FC236}">
                <a16:creationId xmlns:a16="http://schemas.microsoft.com/office/drawing/2014/main" id="{03533A35-65F3-BB4D-DF4A-425367766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131" y="498957"/>
            <a:ext cx="2101636" cy="280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14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FAD70F1-CFBF-EB9D-DFF0-EE77D7DC5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solidFill>
                  <a:schemeClr val="bg1"/>
                </a:solidFill>
              </a:rPr>
              <a:t>Stvaranje </a:t>
            </a:r>
            <a:r>
              <a:rPr lang="hr-HR" b="1" dirty="0" err="1">
                <a:solidFill>
                  <a:schemeClr val="bg1"/>
                </a:solidFill>
              </a:rPr>
              <a:t>tetromina</a:t>
            </a:r>
            <a:endParaRPr lang="hr-HR" b="1" dirty="0">
              <a:solidFill>
                <a:schemeClr val="bg1"/>
              </a:solidFill>
            </a:endParaRPr>
          </a:p>
        </p:txBody>
      </p:sp>
      <p:pic>
        <p:nvPicPr>
          <p:cNvPr id="7" name="Rezervirano mjesto sadržaja 6">
            <a:extLst>
              <a:ext uri="{FF2B5EF4-FFF2-40B4-BE49-F238E27FC236}">
                <a16:creationId xmlns:a16="http://schemas.microsoft.com/office/drawing/2014/main" id="{3F6D3654-115C-ABCB-504E-0EC7FB284A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5102472"/>
            <a:ext cx="9251780" cy="1390403"/>
          </a:xfrm>
        </p:spPr>
      </p:pic>
      <p:pic>
        <p:nvPicPr>
          <p:cNvPr id="5" name="Slika 4">
            <a:extLst>
              <a:ext uri="{FF2B5EF4-FFF2-40B4-BE49-F238E27FC236}">
                <a16:creationId xmlns:a16="http://schemas.microsoft.com/office/drawing/2014/main" id="{216F5950-ED8A-811A-D32D-6146B69EA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502592" cy="328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54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C547EAE-4ED8-20C4-CCFC-9FC04CE36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solidFill>
                  <a:schemeClr val="bg1"/>
                </a:solidFill>
              </a:rPr>
              <a:t>Pomak (</a:t>
            </a:r>
            <a:r>
              <a:rPr lang="hr-HR" b="1" dirty="0" err="1">
                <a:solidFill>
                  <a:schemeClr val="bg1"/>
                </a:solidFill>
              </a:rPr>
              <a:t>lijevo,desno,dolje</a:t>
            </a:r>
            <a:r>
              <a:rPr lang="hr-HR" b="1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44B4AAFA-6565-13D3-E0B1-9F75618A15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84395"/>
            <a:ext cx="10515600" cy="3433797"/>
          </a:xfrm>
        </p:spPr>
      </p:pic>
    </p:spTree>
    <p:extLst>
      <p:ext uri="{BB962C8B-B14F-4D97-AF65-F5344CB8AC3E}">
        <p14:creationId xmlns:p14="http://schemas.microsoft.com/office/powerpoint/2010/main" val="2735734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6E27739-0C2C-5A98-5546-480B9F1C3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solidFill>
                  <a:schemeClr val="bg1"/>
                </a:solidFill>
              </a:rPr>
              <a:t>Rotacija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C7ED0C29-7E21-7300-F990-C11F4AE60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C0B009E8-AAAC-2588-6878-A1E873AA5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172995" cy="358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28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C5C49AC-ED94-C8BD-DFF9-5694C2590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solidFill>
                  <a:schemeClr val="bg1"/>
                </a:solidFill>
              </a:rPr>
              <a:t>Brisanje retka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D03BE5AC-B614-B6B4-3D0A-8B6D6870D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48F9A54E-D1EE-EADA-012C-9055CAFCB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93" y="1825625"/>
            <a:ext cx="11164125" cy="378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75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4D51ACC-3423-0986-4EF7-E09B6E77D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S</a:t>
            </a:r>
            <a:r>
              <a:rPr lang="hr-HR" b="1" dirty="0" err="1">
                <a:solidFill>
                  <a:schemeClr val="bg1"/>
                </a:solidFill>
              </a:rPr>
              <a:t>Simulacija</a:t>
            </a:r>
            <a:endParaRPr lang="hr-HR" dirty="0"/>
          </a:p>
        </p:txBody>
      </p:sp>
      <p:pic>
        <p:nvPicPr>
          <p:cNvPr id="4" name="WhatsApp Video 2024-01-15 at 14.41.20">
            <a:hlinkClick r:id="" action="ppaction://media"/>
            <a:extLst>
              <a:ext uri="{FF2B5EF4-FFF2-40B4-BE49-F238E27FC236}">
                <a16:creationId xmlns:a16="http://schemas.microsoft.com/office/drawing/2014/main" id="{C62DAB32-48D7-5EB6-B4A7-45F0B7C1BB7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449632"/>
            <a:ext cx="3219288" cy="5793872"/>
          </a:xfrm>
        </p:spPr>
      </p:pic>
    </p:spTree>
    <p:extLst>
      <p:ext uri="{BB962C8B-B14F-4D97-AF65-F5344CB8AC3E}">
        <p14:creationId xmlns:p14="http://schemas.microsoft.com/office/powerpoint/2010/main" val="980916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2941</TotalTime>
  <Words>63</Words>
  <Application>Microsoft Office PowerPoint</Application>
  <PresentationFormat>Široki zaslon</PresentationFormat>
  <Paragraphs>19</Paragraphs>
  <Slides>10</Slides>
  <Notes>0</Notes>
  <HiddenSlides>0</HiddenSlides>
  <MMClips>1</MMClips>
  <ScaleCrop>false</ScaleCrop>
  <HeadingPairs>
    <vt:vector size="6" baseType="variant">
      <vt:variant>
        <vt:lpstr>Korišteni fontovi</vt:lpstr>
      </vt:variant>
      <vt:variant>
        <vt:i4>3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sustava Office</vt:lpstr>
      <vt:lpstr>PowerPoint prezentacija</vt:lpstr>
      <vt:lpstr>Uvod</vt:lpstr>
      <vt:lpstr>Bit</vt:lpstr>
      <vt:lpstr>Menu</vt:lpstr>
      <vt:lpstr>Stvaranje tetromina</vt:lpstr>
      <vt:lpstr>Pomak (lijevo,desno,dolje)</vt:lpstr>
      <vt:lpstr>Rotacija</vt:lpstr>
      <vt:lpstr>Brisanje retka</vt:lpstr>
      <vt:lpstr>SSimulacija</vt:lpstr>
      <vt:lpstr>Hvala na pozornosti!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prezentacija</dc:title>
  <dc:creator>Ema Vlainic</dc:creator>
  <cp:lastModifiedBy>Ema Vlainic</cp:lastModifiedBy>
  <cp:revision>3</cp:revision>
  <dcterms:created xsi:type="dcterms:W3CDTF">2024-01-15T09:08:58Z</dcterms:created>
  <dcterms:modified xsi:type="dcterms:W3CDTF">2024-01-17T10:10:01Z</dcterms:modified>
</cp:coreProperties>
</file>